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89" r:id="rId2"/>
    <p:sldId id="290" r:id="rId3"/>
    <p:sldId id="291" r:id="rId4"/>
    <p:sldId id="292" r:id="rId5"/>
    <p:sldId id="293" r:id="rId6"/>
  </p:sldIdLst>
  <p:sldSz cx="11522075" cy="648335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itchFamily="-12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itchFamily="-12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itchFamily="-12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itchFamily="-12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itchFamily="-128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bg1"/>
        </a:solidFill>
        <a:latin typeface="Arial" pitchFamily="-128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bg1"/>
        </a:solidFill>
        <a:latin typeface="Arial" pitchFamily="-128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bg1"/>
        </a:solidFill>
        <a:latin typeface="Arial" pitchFamily="-128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bg1"/>
        </a:solidFill>
        <a:latin typeface="Arial" pitchFamily="-12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4C54FF"/>
    <a:srgbClr val="FFFEBC"/>
    <a:srgbClr val="FFFF84"/>
    <a:srgbClr val="630101"/>
    <a:srgbClr val="BC0200"/>
    <a:srgbClr val="2C2C2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32787"/>
    <p:restoredTop sz="90929"/>
  </p:normalViewPr>
  <p:slideViewPr>
    <p:cSldViewPr>
      <p:cViewPr varScale="1">
        <p:scale>
          <a:sx n="109" d="100"/>
          <a:sy n="109" d="100"/>
        </p:scale>
        <p:origin x="-720" y="-78"/>
      </p:cViewPr>
      <p:guideLst>
        <p:guide orient="horz" pos="2042"/>
        <p:guide pos="36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3600" y="2014538"/>
            <a:ext cx="9794875" cy="13890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88" y="3673475"/>
            <a:ext cx="8064500" cy="16573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49C17-3736-4524-9CE8-C5A1231E98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82758C-0744-4208-9AD8-0B18614279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10550" y="576263"/>
            <a:ext cx="2447925" cy="5186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3600" y="576263"/>
            <a:ext cx="7194550" cy="5186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279783-33C3-457B-A297-2BE4738F78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875A7F-D43E-496C-BE88-CF49DAE3C2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38" y="4165600"/>
            <a:ext cx="9794875" cy="12874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638" y="2747963"/>
            <a:ext cx="9794875" cy="14176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CB012-0D5F-4CE7-8545-4D5CA2DE03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3600" y="1873250"/>
            <a:ext cx="4821238" cy="3889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37238" y="1873250"/>
            <a:ext cx="4821237" cy="3889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4DABF7-C037-4591-8698-6CF6FC056C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263" y="260350"/>
            <a:ext cx="10369550" cy="10795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263" y="1450975"/>
            <a:ext cx="5091112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263" y="2055813"/>
            <a:ext cx="5091112" cy="37353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53113" y="1450975"/>
            <a:ext cx="5092700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53113" y="2055813"/>
            <a:ext cx="5092700" cy="37353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AC76E-BB32-47F7-AAA4-94606ECF0F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3DD43E-3FDE-481D-A253-F1E67D3908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F42E60-053E-4440-A4F7-EF8A0C7BD5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263" y="258763"/>
            <a:ext cx="3790950" cy="10985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5325" y="258763"/>
            <a:ext cx="6440488" cy="5532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6263" y="1357313"/>
            <a:ext cx="3790950" cy="44338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D4B1A0-62CC-45D4-9779-928C810DAF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9013" y="4538663"/>
            <a:ext cx="6911975" cy="5349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59013" y="579438"/>
            <a:ext cx="6911975" cy="3889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59013" y="5073650"/>
            <a:ext cx="6911975" cy="76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F4818-0FD7-440A-A4DF-85A223C18E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63600" y="576263"/>
            <a:ext cx="9794875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3600" y="1873250"/>
            <a:ext cx="9794875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63600" y="5907088"/>
            <a:ext cx="24003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37000" y="5907088"/>
            <a:ext cx="36480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8175" y="5907088"/>
            <a:ext cx="24003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B13B9FEA-301C-4805-A264-2B67844D3A2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2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2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2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2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2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2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2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2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28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28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28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28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28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28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28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2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1"/>
          <p:cNvSpPr txBox="1">
            <a:spLocks noChangeArrowheads="1"/>
          </p:cNvSpPr>
          <p:nvPr/>
        </p:nvSpPr>
        <p:spPr bwMode="auto">
          <a:xfrm>
            <a:off x="457200" y="152400"/>
            <a:ext cx="10515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GB" sz="2000" b="1" dirty="0" smtClean="0">
                <a:solidFill>
                  <a:srgbClr val="00FFFF"/>
                </a:solidFill>
                <a:ea typeface="Arial" pitchFamily="-128" charset="0"/>
                <a:cs typeface="Arial" pitchFamily="-128" charset="0"/>
              </a:rPr>
              <a:t>Type Your Project Title Here</a:t>
            </a:r>
            <a:endParaRPr lang="en-US" sz="2000" b="1" dirty="0">
              <a:ea typeface="Arial" pitchFamily="-128" charset="0"/>
              <a:cs typeface="Arial" pitchFamily="-128" charset="0"/>
            </a:endParaRPr>
          </a:p>
        </p:txBody>
      </p:sp>
      <p:sp>
        <p:nvSpPr>
          <p:cNvPr id="35843" name="Text Box 13"/>
          <p:cNvSpPr txBox="1">
            <a:spLocks noChangeArrowheads="1"/>
          </p:cNvSpPr>
          <p:nvPr/>
        </p:nvSpPr>
        <p:spPr bwMode="auto">
          <a:xfrm>
            <a:off x="5029200" y="914400"/>
            <a:ext cx="5791200" cy="2646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  <a:buClr>
                <a:srgbClr val="A93E3B"/>
              </a:buClr>
              <a:buFont typeface="Wingdings" pitchFamily="-128" charset="2"/>
              <a:buNone/>
            </a:pPr>
            <a:r>
              <a:rPr lang="en-US" sz="1400" b="1" dirty="0">
                <a:solidFill>
                  <a:srgbClr val="00FFFF"/>
                </a:solidFill>
                <a:ea typeface="Arial" pitchFamily="-128" charset="0"/>
                <a:cs typeface="Arial" pitchFamily="-128" charset="0"/>
              </a:rPr>
              <a:t>Techniques</a:t>
            </a:r>
          </a:p>
          <a:p>
            <a:pPr>
              <a:spcAft>
                <a:spcPts val="600"/>
              </a:spcAft>
              <a:buClr>
                <a:srgbClr val="00FFFF"/>
              </a:buClr>
              <a:buFont typeface="Wingdings" pitchFamily="-128" charset="2"/>
              <a:buChar char="q"/>
            </a:pPr>
            <a:r>
              <a:rPr lang="en-US" sz="1400" dirty="0" err="1">
                <a:ea typeface="Arial" pitchFamily="-128" charset="0"/>
                <a:cs typeface="Arial" pitchFamily="-128" charset="0"/>
              </a:rPr>
              <a:t>Confocal</a:t>
            </a:r>
            <a:r>
              <a:rPr lang="en-US" sz="1400" dirty="0">
                <a:ea typeface="Arial" pitchFamily="-128" charset="0"/>
                <a:cs typeface="Arial" pitchFamily="-128" charset="0"/>
              </a:rPr>
              <a:t> microscopy</a:t>
            </a:r>
          </a:p>
          <a:p>
            <a:pPr>
              <a:spcAft>
                <a:spcPts val="600"/>
              </a:spcAft>
              <a:buClr>
                <a:srgbClr val="00FFFF"/>
              </a:buClr>
              <a:buFont typeface="Wingdings" pitchFamily="-128" charset="2"/>
              <a:buChar char="q"/>
            </a:pPr>
            <a:r>
              <a:rPr lang="en-US" sz="1400" dirty="0" smtClean="0">
                <a:ea typeface="Arial" pitchFamily="-128" charset="0"/>
                <a:cs typeface="Arial" pitchFamily="-128" charset="0"/>
              </a:rPr>
              <a:t> Type your microscopy </a:t>
            </a:r>
            <a:r>
              <a:rPr lang="en-US" sz="1400" dirty="0" err="1" smtClean="0">
                <a:ea typeface="Arial" pitchFamily="-128" charset="0"/>
                <a:cs typeface="Arial" pitchFamily="-128" charset="0"/>
              </a:rPr>
              <a:t>tecniques</a:t>
            </a:r>
            <a:endParaRPr lang="en-US" sz="1400" dirty="0" smtClean="0">
              <a:ea typeface="Arial" pitchFamily="-128" charset="0"/>
              <a:cs typeface="Arial" pitchFamily="-128" charset="0"/>
            </a:endParaRPr>
          </a:p>
          <a:p>
            <a:pPr>
              <a:spcAft>
                <a:spcPts val="600"/>
              </a:spcAft>
              <a:buClr>
                <a:srgbClr val="00FFFF"/>
              </a:buClr>
              <a:buFont typeface="Wingdings" pitchFamily="-128" charset="2"/>
              <a:buChar char="q"/>
            </a:pPr>
            <a:endParaRPr/>
          </a:p>
          <a:p>
            <a:pPr>
              <a:spcAft>
                <a:spcPts val="600"/>
              </a:spcAft>
              <a:buClr>
                <a:srgbClr val="00FFFF"/>
              </a:buClr>
              <a:buFont typeface="Wingdings" pitchFamily="-128" charset="2"/>
              <a:buChar char="q"/>
            </a:pPr>
            <a:endParaRPr lang="en-US" sz="1400" dirty="0" smtClean="0">
              <a:ea typeface="Arial" pitchFamily="-128" charset="0"/>
              <a:cs typeface="Arial" pitchFamily="-128" charset="0"/>
            </a:endParaRPr>
          </a:p>
          <a:p>
            <a:pPr>
              <a:spcAft>
                <a:spcPts val="600"/>
              </a:spcAft>
              <a:buClr>
                <a:srgbClr val="A93E3B"/>
              </a:buClr>
            </a:pPr>
            <a:endParaRPr lang="en-US" sz="1400" b="1" dirty="0">
              <a:ea typeface="Arial" pitchFamily="-128" charset="0"/>
              <a:cs typeface="Arial" pitchFamily="-128" charset="0"/>
            </a:endParaRPr>
          </a:p>
          <a:p>
            <a:pPr>
              <a:spcAft>
                <a:spcPts val="600"/>
              </a:spcAft>
              <a:buClr>
                <a:srgbClr val="A93E3B"/>
              </a:buClr>
            </a:pPr>
            <a:r>
              <a:rPr lang="en-US" sz="1400" b="1" dirty="0">
                <a:solidFill>
                  <a:srgbClr val="00FFFF"/>
                </a:solidFill>
                <a:ea typeface="Arial" pitchFamily="-128" charset="0"/>
                <a:cs typeface="Arial" pitchFamily="-128" charset="0"/>
              </a:rPr>
              <a:t>Project description</a:t>
            </a:r>
          </a:p>
          <a:p>
            <a:pPr algn="just">
              <a:spcAft>
                <a:spcPts val="600"/>
              </a:spcAft>
              <a:buClr>
                <a:srgbClr val="00FFFF"/>
              </a:buClr>
              <a:buFont typeface="Wingdings" pitchFamily="-128" charset="2"/>
              <a:buChar char="q"/>
            </a:pPr>
            <a:r>
              <a:rPr lang="en-GB" sz="1400" dirty="0" err="1" smtClean="0">
                <a:ea typeface="Arial" pitchFamily="-128" charset="0"/>
                <a:cs typeface="Arial" pitchFamily="-128" charset="0"/>
              </a:rPr>
              <a:t>Descibe</a:t>
            </a:r>
            <a:r>
              <a:rPr lang="en-GB" sz="1400" dirty="0" smtClean="0">
                <a:ea typeface="Arial" pitchFamily="-128" charset="0"/>
                <a:cs typeface="Arial" pitchFamily="-128" charset="0"/>
              </a:rPr>
              <a:t> your project. </a:t>
            </a:r>
          </a:p>
          <a:p>
            <a:pPr algn="just">
              <a:spcAft>
                <a:spcPts val="600"/>
              </a:spcAft>
              <a:buClr>
                <a:srgbClr val="00FFFF"/>
              </a:buClr>
              <a:buFont typeface="Wingdings" pitchFamily="-128" charset="2"/>
              <a:buChar char="q"/>
            </a:pPr>
            <a:r>
              <a:rPr lang="en-GB" sz="1400" dirty="0" smtClean="0">
                <a:ea typeface="Arial" pitchFamily="-128" charset="0"/>
                <a:cs typeface="Arial" pitchFamily="-128" charset="0"/>
              </a:rPr>
              <a:t> Scientific subject, questions, context</a:t>
            </a:r>
            <a:endParaRPr lang="en-US" sz="1400" dirty="0">
              <a:ea typeface="Arial" pitchFamily="-128" charset="0"/>
              <a:cs typeface="Arial" pitchFamily="-128" charset="0"/>
            </a:endParaRPr>
          </a:p>
        </p:txBody>
      </p:sp>
      <p:sp>
        <p:nvSpPr>
          <p:cNvPr id="35844" name="Title 1"/>
          <p:cNvSpPr txBox="1">
            <a:spLocks/>
          </p:cNvSpPr>
          <p:nvPr/>
        </p:nvSpPr>
        <p:spPr bwMode="auto">
          <a:xfrm>
            <a:off x="304800" y="5334000"/>
            <a:ext cx="4648200" cy="137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/>
            <a:r>
              <a:rPr lang="en-US" sz="1000" b="1" dirty="0">
                <a:ea typeface="Arial" pitchFamily="-128" charset="0"/>
                <a:cs typeface="Arial" pitchFamily="-128" charset="0"/>
              </a:rPr>
              <a:t>Recent Publications:</a:t>
            </a:r>
            <a:endParaRPr lang="en-US" sz="1000" dirty="0">
              <a:ea typeface="Arial" pitchFamily="-128" charset="0"/>
              <a:cs typeface="Arial" pitchFamily="-128" charset="0"/>
            </a:endParaRPr>
          </a:p>
          <a:p>
            <a:r>
              <a:rPr lang="en-US" sz="1000" dirty="0"/>
              <a:t>[1]</a:t>
            </a:r>
            <a:r>
              <a:rPr lang="en-US" sz="1000" dirty="0" smtClean="0"/>
              <a:t>  NN, NN (2010) Title, Journal, </a:t>
            </a:r>
            <a:r>
              <a:rPr lang="en-US" sz="1000" dirty="0" err="1" smtClean="0"/>
              <a:t>Vol</a:t>
            </a:r>
            <a:r>
              <a:rPr lang="en-US" sz="1000" dirty="0" smtClean="0"/>
              <a:t>, pages-</a:t>
            </a:r>
          </a:p>
          <a:p>
            <a:r>
              <a:rPr lang="en-US" sz="1000" dirty="0" smtClean="0"/>
              <a:t>[2] NN, NN (2009) Title, Journal, </a:t>
            </a:r>
            <a:r>
              <a:rPr lang="en-US" sz="1000" dirty="0" err="1" smtClean="0"/>
              <a:t>Vol</a:t>
            </a:r>
            <a:r>
              <a:rPr lang="en-US" sz="1000" dirty="0" smtClean="0"/>
              <a:t>, pages-</a:t>
            </a:r>
          </a:p>
          <a:p>
            <a:endParaRPr lang="en-US" sz="1000" dirty="0" smtClean="0"/>
          </a:p>
          <a:p>
            <a:endParaRPr lang="en-US" sz="1000" dirty="0"/>
          </a:p>
        </p:txBody>
      </p:sp>
      <p:sp>
        <p:nvSpPr>
          <p:cNvPr id="35845" name="Title 1"/>
          <p:cNvSpPr txBox="1">
            <a:spLocks/>
          </p:cNvSpPr>
          <p:nvPr/>
        </p:nvSpPr>
        <p:spPr bwMode="auto">
          <a:xfrm>
            <a:off x="304800" y="782638"/>
            <a:ext cx="6553200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/>
            <a:r>
              <a:rPr lang="en-US" sz="1400" b="1" dirty="0">
                <a:ea typeface="Arial" pitchFamily="-128" charset="0"/>
                <a:cs typeface="Arial" pitchFamily="-128" charset="0"/>
              </a:rPr>
              <a:t>Researcher:</a:t>
            </a:r>
            <a:r>
              <a:rPr lang="en-US" sz="1400" dirty="0" smtClean="0">
                <a:ea typeface="Arial" pitchFamily="-128" charset="0"/>
                <a:cs typeface="Arial" pitchFamily="-128" charset="0"/>
              </a:rPr>
              <a:t>NN</a:t>
            </a:r>
          </a:p>
          <a:p>
            <a:pPr eaLnBrk="1" hangingPunct="1"/>
            <a:r>
              <a:rPr lang="en-US" sz="1400" b="1" dirty="0">
                <a:ea typeface="Arial" pitchFamily="-128" charset="0"/>
                <a:cs typeface="Arial" pitchFamily="-128" charset="0"/>
              </a:rPr>
              <a:t>Affiliation:</a:t>
            </a:r>
            <a:r>
              <a:rPr lang="en-US" sz="1400" dirty="0" smtClean="0">
                <a:ea typeface="Arial" pitchFamily="-128" charset="0"/>
                <a:cs typeface="Arial" pitchFamily="-128" charset="0"/>
              </a:rPr>
              <a:t>Department, Institute, </a:t>
            </a:r>
            <a:r>
              <a:rPr lang="en-US" sz="1400" dirty="0" err="1" smtClean="0">
                <a:ea typeface="Arial" pitchFamily="-128" charset="0"/>
                <a:cs typeface="Arial" pitchFamily="-128" charset="0"/>
              </a:rPr>
              <a:t>Organiztion</a:t>
            </a:r>
            <a:endParaRPr lang="en-US" sz="1400" b="1" dirty="0" smtClean="0">
              <a:ea typeface="Arial" pitchFamily="-128" charset="0"/>
              <a:cs typeface="Arial" pitchFamily="-128" charset="0"/>
            </a:endParaRPr>
          </a:p>
          <a:p>
            <a:pPr eaLnBrk="1" hangingPunct="1"/>
            <a:r>
              <a:rPr lang="en-US" sz="1400" b="1" dirty="0">
                <a:ea typeface="Arial" pitchFamily="-128" charset="0"/>
                <a:cs typeface="Arial" pitchFamily="-128" charset="0"/>
              </a:rPr>
              <a:t>Start of the project: </a:t>
            </a:r>
            <a:r>
              <a:rPr lang="en-US" sz="1400" dirty="0" smtClean="0">
                <a:ea typeface="Arial" pitchFamily="-128" charset="0"/>
                <a:cs typeface="Arial" pitchFamily="-128" charset="0"/>
              </a:rPr>
              <a:t>20xx</a:t>
            </a:r>
          </a:p>
          <a:p>
            <a:pPr eaLnBrk="1" hangingPunct="1"/>
            <a:r>
              <a:rPr lang="en-US" sz="1400" b="1" dirty="0">
                <a:ea typeface="Arial" pitchFamily="-128" charset="0"/>
                <a:cs typeface="Arial" pitchFamily="-128" charset="0"/>
              </a:rPr>
              <a:t>Project was supported by :</a:t>
            </a:r>
            <a:r>
              <a:rPr lang="en-US" sz="1400" dirty="0" smtClean="0">
                <a:ea typeface="Arial" pitchFamily="-128" charset="0"/>
                <a:cs typeface="Arial" pitchFamily="-128" charset="0"/>
              </a:rPr>
              <a:t>grant agency</a:t>
            </a:r>
          </a:p>
          <a:p>
            <a:pPr eaLnBrk="1" hangingPunct="1"/>
            <a:r>
              <a:rPr lang="en-US" sz="1400" b="1" dirty="0" smtClean="0">
                <a:ea typeface="Arial" pitchFamily="-128" charset="0"/>
                <a:cs typeface="Arial" pitchFamily="-128" charset="0"/>
              </a:rPr>
              <a:t>Supervision</a:t>
            </a:r>
            <a:r>
              <a:rPr lang="en-US" sz="1400" dirty="0" smtClean="0">
                <a:ea typeface="Arial" pitchFamily="-128" charset="0"/>
                <a:cs typeface="Arial" pitchFamily="-128" charset="0"/>
              </a:rPr>
              <a:t>: Supervisor</a:t>
            </a:r>
          </a:p>
          <a:p>
            <a:pPr eaLnBrk="1" hangingPunct="1"/>
            <a:r>
              <a:rPr lang="en-US" sz="1400" b="1" dirty="0">
                <a:ea typeface="Arial" pitchFamily="-128" charset="0"/>
                <a:cs typeface="Arial" pitchFamily="-128" charset="0"/>
              </a:rPr>
              <a:t>Contact:</a:t>
            </a:r>
            <a:r>
              <a:rPr lang="en-US" sz="1400" b="1" dirty="0" err="1" smtClean="0">
                <a:ea typeface="Arial" pitchFamily="-128" charset="0"/>
                <a:cs typeface="Arial" pitchFamily="-128" charset="0"/>
              </a:rPr>
              <a:t>n</a:t>
            </a:r>
            <a:r>
              <a:rPr lang="en-US" sz="1400" dirty="0" err="1" smtClean="0">
                <a:ea typeface="Arial" pitchFamily="-128" charset="0"/>
                <a:cs typeface="Arial" pitchFamily="-128" charset="0"/>
              </a:rPr>
              <a:t>ame@email.adress</a:t>
            </a:r>
            <a:endParaRPr lang="en-US" sz="1400" dirty="0" smtClean="0">
              <a:ea typeface="Arial" pitchFamily="-128" charset="0"/>
              <a:cs typeface="Arial" pitchFamily="-128" charset="0"/>
            </a:endParaRPr>
          </a:p>
          <a:p>
            <a:pPr eaLnBrk="1" hangingPunct="1"/>
            <a:endParaRPr lang="en-US" sz="1400" dirty="0">
              <a:ea typeface="Arial" pitchFamily="-128" charset="0"/>
              <a:cs typeface="Arial" pitchFamily="-128" charset="0"/>
            </a:endParaRPr>
          </a:p>
        </p:txBody>
      </p:sp>
      <p:sp>
        <p:nvSpPr>
          <p:cNvPr id="35849" name="AutoShape 9"/>
          <p:cNvSpPr>
            <a:spLocks noChangeArrowheads="1"/>
          </p:cNvSpPr>
          <p:nvPr/>
        </p:nvSpPr>
        <p:spPr bwMode="auto">
          <a:xfrm>
            <a:off x="4953000" y="2438400"/>
            <a:ext cx="6172200" cy="3810000"/>
          </a:xfrm>
          <a:prstGeom prst="roundRect">
            <a:avLst>
              <a:gd name="adj" fmla="val 8681"/>
            </a:avLst>
          </a:prstGeom>
          <a:noFill/>
          <a:ln w="9525">
            <a:solidFill>
              <a:srgbClr val="00FFFF"/>
            </a:solidFill>
            <a:round/>
            <a:headEnd/>
            <a:tailEnd/>
          </a:ln>
          <a:effectLst>
            <a:glow rad="190500">
              <a:srgbClr val="00FFFF"/>
            </a:glo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406400" y="2227263"/>
            <a:ext cx="3941763" cy="310673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427037" y="4841875"/>
            <a:ext cx="3886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000" dirty="0" smtClean="0">
                <a:ea typeface="Arial" pitchFamily="-128" charset="0"/>
                <a:cs typeface="Arial" pitchFamily="-128" charset="0"/>
              </a:rPr>
              <a:t>Replace this image with a movie or picture of your own microscopy research andtype a short legend</a:t>
            </a:r>
            <a:endParaRPr lang="en-US" sz="1000" dirty="0">
              <a:ea typeface="Arial" pitchFamily="-128" charset="0"/>
              <a:cs typeface="Arial" pitchFamily="-12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9723437" y="269875"/>
            <a:ext cx="1600200" cy="2098673"/>
            <a:chOff x="9723437" y="269875"/>
            <a:chExt cx="1600200" cy="2098673"/>
          </a:xfrm>
        </p:grpSpPr>
        <p:grpSp>
          <p:nvGrpSpPr>
            <p:cNvPr id="16" name="Group 15"/>
            <p:cNvGrpSpPr/>
            <p:nvPr/>
          </p:nvGrpSpPr>
          <p:grpSpPr>
            <a:xfrm>
              <a:off x="9723437" y="269875"/>
              <a:ext cx="1600200" cy="2098673"/>
              <a:chOff x="9723437" y="269875"/>
              <a:chExt cx="1600200" cy="2098673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9723437" y="269875"/>
                <a:ext cx="1600200" cy="1600200"/>
              </a:xfrm>
              <a:prstGeom prst="rect">
                <a:avLst/>
              </a:prstGeom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9910607" y="1783772"/>
                <a:ext cx="137160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Put your photo here</a:t>
                </a:r>
                <a:endParaRPr lang="en-US" sz="1600" dirty="0"/>
              </a:p>
            </p:txBody>
          </p:sp>
        </p:grpSp>
        <p:sp>
          <p:nvSpPr>
            <p:cNvPr id="17" name="Rectangle 10"/>
            <p:cNvSpPr>
              <a:spLocks noChangeArrowheads="1"/>
            </p:cNvSpPr>
            <p:nvPr/>
          </p:nvSpPr>
          <p:spPr bwMode="auto">
            <a:xfrm>
              <a:off x="9723437" y="269876"/>
              <a:ext cx="1579563" cy="2057400"/>
            </a:xfrm>
            <a:prstGeom prst="rect">
              <a:avLst/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9" name="Picture 18" descr="dubbelkernRG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37" y="2251075"/>
            <a:ext cx="3429000" cy="25717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Custom 7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2A40BD"/>
      </a:accent1>
      <a:accent2>
        <a:srgbClr val="CF2A28"/>
      </a:accent2>
      <a:accent3>
        <a:srgbClr val="40851B"/>
      </a:accent3>
      <a:accent4>
        <a:srgbClr val="8064A2"/>
      </a:accent4>
      <a:accent5>
        <a:srgbClr val="4BACC6"/>
      </a:accent5>
      <a:accent6>
        <a:srgbClr val="FF9600"/>
      </a:accent6>
      <a:hlink>
        <a:srgbClr val="0000FF"/>
      </a:hlink>
      <a:folHlink>
        <a:srgbClr val="80008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2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2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105</Words>
  <Application>Microsoft Office PowerPoint</Application>
  <PresentationFormat>Custom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 Presentation</vt:lpstr>
      <vt:lpstr>Slide 1</vt:lpstr>
      <vt:lpstr>Slide 2</vt:lpstr>
      <vt:lpstr>Slide 3</vt:lpstr>
      <vt:lpstr>Slide 4</vt:lpstr>
      <vt:lpstr>Slide 5</vt:lpstr>
    </vt:vector>
  </TitlesOfParts>
  <Company>University of Amsterdam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T.W.J. Gadella</dc:creator>
  <cp:lastModifiedBy>Manders</cp:lastModifiedBy>
  <cp:revision>58</cp:revision>
  <dcterms:created xsi:type="dcterms:W3CDTF">2011-02-26T11:22:29Z</dcterms:created>
  <dcterms:modified xsi:type="dcterms:W3CDTF">2013-01-24T21:11:54Z</dcterms:modified>
</cp:coreProperties>
</file>